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5" r:id="rId2"/>
    <p:sldId id="294" r:id="rId3"/>
    <p:sldId id="258" r:id="rId4"/>
    <p:sldId id="257" r:id="rId5"/>
    <p:sldId id="259" r:id="rId6"/>
    <p:sldId id="293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7393" y="272562"/>
            <a:ext cx="5864470" cy="514350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АЛЕКСАНДР НИКОЛАЕВИЧ СОКОЛОВ</a:t>
            </a:r>
            <a:br>
              <a:rPr lang="ru-RU" sz="3600" dirty="0"/>
            </a:br>
            <a:r>
              <a:rPr lang="ru-RU" sz="3600" dirty="0"/>
              <a:t>- ПОИСКОВИК, ИССЛЕДУЮЩИЙ ДЕЯТЕЛЬНОСТЬ</a:t>
            </a:r>
            <a:br>
              <a:rPr lang="ru-RU" sz="3600" dirty="0"/>
            </a:br>
            <a:r>
              <a:rPr lang="ru-RU" sz="3600" dirty="0" err="1"/>
              <a:t>ОтрядА</a:t>
            </a:r>
            <a:r>
              <a:rPr lang="ru-RU" sz="3600" dirty="0"/>
              <a:t> особого назначения западного фронта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540" y="820809"/>
            <a:ext cx="5598555" cy="418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57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90146" y="248356"/>
            <a:ext cx="10792537" cy="771552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2800" spc="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КАЛУЖСКИЙ поисковый отряд  «</a:t>
            </a:r>
            <a:r>
              <a:rPr lang="ru-RU" sz="2800" spc="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НАдежда</a:t>
            </a:r>
            <a:r>
              <a:rPr lang="ru-RU" sz="2800" spc="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» школы № 48  </a:t>
            </a:r>
            <a:br>
              <a:rPr lang="ru-RU" sz="2800" spc="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800" spc="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(РУКОВОДИТЕЛЬ ШИКУР КАЛЮКАНОВИЧ КОМБАЕВ, ЗАМЕСТИТЕЛЬ АЛЕКСАНДР НИКОЛАЕВИЧ СОКОЛОВ)</a:t>
            </a:r>
            <a:endParaRPr lang="ru-RU" sz="2800" spc="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5369" y="1325658"/>
            <a:ext cx="8979288" cy="4291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11"/>
          <p:cNvSpPr txBox="1">
            <a:spLocks/>
          </p:cNvSpPr>
          <p:nvPr/>
        </p:nvSpPr>
        <p:spPr>
          <a:xfrm>
            <a:off x="685800" y="5766754"/>
            <a:ext cx="10396882" cy="4515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spc="200" dirty="0" smtClean="0">
                <a:solidFill>
                  <a:schemeClr val="bg1"/>
                </a:solidFill>
              </a:rPr>
              <a:t>Имена павших будут жить до тех пор, пока их помнят люди!</a:t>
            </a:r>
            <a:endParaRPr lang="ru-RU" sz="2800" spc="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8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4513" y="414867"/>
            <a:ext cx="10396882" cy="98495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НА ВСЕСОЮЗНОЙ ВАХТЕ ПАМЯТИ В </a:t>
            </a:r>
            <a:r>
              <a:rPr lang="ru-RU" sz="2800" dirty="0" err="1" smtClean="0"/>
              <a:t>АпрелЕ</a:t>
            </a:r>
            <a:r>
              <a:rPr lang="ru-RU" sz="2800" dirty="0" smtClean="0"/>
              <a:t> – </a:t>
            </a:r>
            <a:r>
              <a:rPr lang="ru-RU" sz="2800" dirty="0" err="1" smtClean="0"/>
              <a:t>маЕ</a:t>
            </a:r>
            <a:r>
              <a:rPr lang="ru-RU" sz="2800" dirty="0" smtClean="0"/>
              <a:t> 1991</a:t>
            </a:r>
            <a:r>
              <a:rPr lang="ru-RU" sz="2800" dirty="0"/>
              <a:t> </a:t>
            </a:r>
            <a:r>
              <a:rPr lang="ru-RU" sz="2800" dirty="0" smtClean="0"/>
              <a:t>ГОДА (ИЗНОСКОВСКИЙ РАЙОН, КАЛУЖСКАЯ ОБЛАСТЬ)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398" y="1688442"/>
            <a:ext cx="5658556" cy="36619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3422" y="1688442"/>
            <a:ext cx="5416304" cy="36619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18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ПОИСКОВАЯ РАБОТА В Урочище </a:t>
            </a:r>
            <a:r>
              <a:rPr lang="ru-RU" sz="2800" dirty="0" err="1" smtClean="0"/>
              <a:t>пинашино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 ВСКРЫТИЕ </a:t>
            </a:r>
            <a:r>
              <a:rPr lang="ru-RU" sz="2800" dirty="0" err="1" smtClean="0"/>
              <a:t>подорваннОГО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погребА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67" y="2063750"/>
            <a:ext cx="5079271" cy="3311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511" y="2063750"/>
            <a:ext cx="5243574" cy="3311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522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868" y="70339"/>
            <a:ext cx="10396882" cy="115428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 РАСКОПЕ НАЙДЕНА Медаль «за отвагу» № 29767 - !?!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059" y="2042312"/>
            <a:ext cx="4182213" cy="2582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79" y="1316404"/>
            <a:ext cx="6309673" cy="43985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74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686" y="140677"/>
            <a:ext cx="10396882" cy="115814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ТОРЖЕСТВЕННОЕ ПЕРЕЗАХОРОНЕНИЕ ОСТАНКОВ КРАСНОАРМЕЙЦЕВ</a:t>
            </a:r>
            <a:br>
              <a:rPr lang="ru-RU" sz="2800" dirty="0" smtClean="0"/>
            </a:br>
            <a:r>
              <a:rPr lang="ru-RU" sz="2800" dirty="0" smtClean="0"/>
              <a:t> В БРАТСКУЮ МОГИЛУ ДЕРЕВНИ ивановское 9 МАЯ 1991 ГОДА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3719" y="1843940"/>
            <a:ext cx="5037249" cy="3311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23" y="246185"/>
            <a:ext cx="11245362" cy="127781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 ХОДЕ АРХИВНОЛЙ РАБОТЫ А.Н. СОКОЛОВУ УДАЛОСЬ УСТАНОВИТЬ, ЧТО МЕДАЛЬ ПРИНАДЛЕЖАЛА  МЛАДШЕМУ СЕРЖАНТУ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err="1" smtClean="0"/>
              <a:t>СуворкинУ</a:t>
            </a:r>
            <a:r>
              <a:rPr lang="ru-RU" sz="2800" dirty="0" smtClean="0"/>
              <a:t> </a:t>
            </a:r>
            <a:r>
              <a:rPr lang="ru-RU" sz="2800" dirty="0" err="1" smtClean="0"/>
              <a:t>павЛУ</a:t>
            </a:r>
            <a:r>
              <a:rPr lang="ru-RU" sz="2800" dirty="0" smtClean="0"/>
              <a:t> </a:t>
            </a:r>
            <a:r>
              <a:rPr lang="ru-RU" sz="2800" dirty="0" err="1" smtClean="0"/>
              <a:t>степановичУ</a:t>
            </a:r>
            <a:r>
              <a:rPr lang="ru-RU" sz="2800" dirty="0" smtClean="0"/>
              <a:t> 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230" y="1691462"/>
            <a:ext cx="2833510" cy="3904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674" y="1712603"/>
            <a:ext cx="5045618" cy="4108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9171" y="1691462"/>
            <a:ext cx="3214117" cy="390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8356"/>
            <a:ext cx="11860823" cy="106115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spc="200" dirty="0" smtClean="0"/>
              <a:t>10 лет спустя медаль П.С. </a:t>
            </a:r>
            <a:r>
              <a:rPr lang="ru-RU" sz="3200" spc="200" dirty="0" err="1" smtClean="0"/>
              <a:t>суворкина</a:t>
            </a:r>
            <a:r>
              <a:rPr lang="ru-RU" sz="3200" spc="200" dirty="0" smtClean="0"/>
              <a:t>  передана</a:t>
            </a:r>
            <a:br>
              <a:rPr lang="ru-RU" sz="3200" spc="200" dirty="0" smtClean="0"/>
            </a:br>
            <a:r>
              <a:rPr lang="ru-RU" sz="3200" spc="200" dirty="0" smtClean="0"/>
              <a:t> </a:t>
            </a:r>
            <a:r>
              <a:rPr lang="ru-RU" sz="3200" spc="200" dirty="0" err="1" smtClean="0"/>
              <a:t>павлу</a:t>
            </a:r>
            <a:r>
              <a:rPr lang="ru-RU" sz="3200" spc="200" dirty="0" smtClean="0"/>
              <a:t> </a:t>
            </a:r>
            <a:r>
              <a:rPr lang="ru-RU" sz="3200" spc="200" dirty="0" err="1" smtClean="0"/>
              <a:t>суворкину</a:t>
            </a:r>
            <a:r>
              <a:rPr lang="ru-RU" sz="3200" spc="200" dirty="0" smtClean="0"/>
              <a:t> – ПЛЕМЯННИКУ ПАВШЕГО БЕЗ ВЕСТИ воина</a:t>
            </a:r>
            <a:endParaRPr lang="ru-RU" sz="3200" spc="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96" y="1519415"/>
            <a:ext cx="5366924" cy="4025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822" y="1507330"/>
            <a:ext cx="5383036" cy="4037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Mark_Bernes_iz_k_f_Letyat_zhuravli_-_ZHuravli_St_R_Gamzatova_muz_YA_Frenkelya_1969_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700" end="158538.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79442" y="57545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1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955" y="245534"/>
            <a:ext cx="11017955" cy="634999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«</a:t>
            </a:r>
            <a:r>
              <a:rPr lang="ru-RU" sz="2800" dirty="0" err="1" smtClean="0"/>
              <a:t>пинашинское</a:t>
            </a:r>
            <a:r>
              <a:rPr lang="ru-RU" sz="2800" dirty="0" smtClean="0"/>
              <a:t> урочище</a:t>
            </a:r>
            <a:r>
              <a:rPr lang="ru-RU" sz="2800" dirty="0"/>
              <a:t> </a:t>
            </a:r>
            <a:r>
              <a:rPr lang="ru-RU" sz="2800" dirty="0" smtClean="0"/>
              <a:t> на многие годы </a:t>
            </a:r>
            <a:r>
              <a:rPr lang="ru-RU" sz="2800" dirty="0" err="1" smtClean="0"/>
              <a:t>ПРИЗВАЛо</a:t>
            </a:r>
            <a:r>
              <a:rPr lang="ru-RU" sz="2800" dirty="0" smtClean="0"/>
              <a:t> МЕНЯ» – А.Н. СОКОЛОВ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89" y="1162756"/>
            <a:ext cx="4960532" cy="43648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6154" y="1162757"/>
            <a:ext cx="6125167" cy="4364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69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3131</TotalTime>
  <Words>100</Words>
  <Application>Microsoft Office PowerPoint</Application>
  <PresentationFormat>Широкоэкранный</PresentationFormat>
  <Paragraphs>10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Impact</vt:lpstr>
      <vt:lpstr>Главное мероприятие</vt:lpstr>
      <vt:lpstr>АЛЕКСАНДР НИКОЛАЕВИЧ СОКОЛОВ - ПОИСКОВИК, ИССЛЕДУЮЩИЙ ДЕЯТЕЛЬНОСТЬ ОтрядА особого назначения западного фронта </vt:lpstr>
      <vt:lpstr>КАЛУЖСКИЙ поисковый отряд  «НАдежда» школы № 48   (РУКОВОДИТЕЛЬ ШИКУР КАЛЮКАНОВИЧ КОМБАЕВ, ЗАМЕСТИТЕЛЬ АЛЕКСАНДР НИКОЛАЕВИЧ СОКОЛОВ)</vt:lpstr>
      <vt:lpstr>НА ВСЕСОЮЗНОЙ ВАХТЕ ПАМЯТИ В АпрелЕ – маЕ 1991 ГОДА (ИЗНОСКОВСКИЙ РАЙОН, КАЛУЖСКАЯ ОБЛАСТЬ)</vt:lpstr>
      <vt:lpstr>ПОИСКОВАЯ РАБОТА В Урочище пинашино.  ВСКРЫТИЕ подорваннОГО погребА</vt:lpstr>
      <vt:lpstr>В РАСКОПЕ НАЙДЕНА Медаль «за отвагу» № 29767 - !?!</vt:lpstr>
      <vt:lpstr>ТОРЖЕСТВЕННОЕ ПЕРЕЗАХОРОНЕНИЕ ОСТАНКОВ КРАСНОАРМЕЙЦЕВ  В БРАТСКУЮ МОГИЛУ ДЕРЕВНИ ивановское 9 МАЯ 1991 ГОДА</vt:lpstr>
      <vt:lpstr>В ХОДЕ АРХИВНОЛЙ РАБОТЫ А.Н. СОКОЛОВУ УДАЛОСЬ УСТАНОВИТЬ, ЧТО МЕДАЛЬ ПРИНАДЛЕЖАЛА  МЛАДШЕМУ СЕРЖАНТУ  СуворкинУ павЛУ степановичУ  </vt:lpstr>
      <vt:lpstr>10 лет спустя медаль П.С. суворкина  передана  павлу суворкину – ПЛЕМЯННИКУ ПАВШЕГО БЕЗ ВЕСТИ воина</vt:lpstr>
      <vt:lpstr>«пинашинское урочище  на многие годы ПРИЗВАЛо МЕНЯ» – А.Н. СОКОЛОВ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Отряд особого назначения западного фронта (ооНзф)</dc:title>
  <dc:creator>Александр Соколов</dc:creator>
  <cp:lastModifiedBy>Галина Васильевна</cp:lastModifiedBy>
  <cp:revision>258</cp:revision>
  <dcterms:created xsi:type="dcterms:W3CDTF">2017-12-09T05:21:23Z</dcterms:created>
  <dcterms:modified xsi:type="dcterms:W3CDTF">2023-02-18T12:54:07Z</dcterms:modified>
</cp:coreProperties>
</file>